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26D6-A6BB-4210-85EC-A51AAD9710ED}" type="datetimeFigureOut">
              <a:rPr lang="es-HN" smtClean="0"/>
              <a:t>14/10/2024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4228-1C2B-47DB-AB12-D7C88C40492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731152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26D6-A6BB-4210-85EC-A51AAD9710ED}" type="datetimeFigureOut">
              <a:rPr lang="es-HN" smtClean="0"/>
              <a:t>14/10/2024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4228-1C2B-47DB-AB12-D7C88C40492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2673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26D6-A6BB-4210-85EC-A51AAD9710ED}" type="datetimeFigureOut">
              <a:rPr lang="es-HN" smtClean="0"/>
              <a:t>14/10/2024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4228-1C2B-47DB-AB12-D7C88C40492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6430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26D6-A6BB-4210-85EC-A51AAD9710ED}" type="datetimeFigureOut">
              <a:rPr lang="es-HN" smtClean="0"/>
              <a:t>14/10/2024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4228-1C2B-47DB-AB12-D7C88C40492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9145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26D6-A6BB-4210-85EC-A51AAD9710ED}" type="datetimeFigureOut">
              <a:rPr lang="es-HN" smtClean="0"/>
              <a:t>14/10/2024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4228-1C2B-47DB-AB12-D7C88C40492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64322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26D6-A6BB-4210-85EC-A51AAD9710ED}" type="datetimeFigureOut">
              <a:rPr lang="es-HN" smtClean="0"/>
              <a:t>14/10/2024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4228-1C2B-47DB-AB12-D7C88C40492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21492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26D6-A6BB-4210-85EC-A51AAD9710ED}" type="datetimeFigureOut">
              <a:rPr lang="es-HN" smtClean="0"/>
              <a:t>14/10/2024</a:t>
            </a:fld>
            <a:endParaRPr lang="es-HN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4228-1C2B-47DB-AB12-D7C88C40492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99011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26D6-A6BB-4210-85EC-A51AAD9710ED}" type="datetimeFigureOut">
              <a:rPr lang="es-HN" smtClean="0"/>
              <a:t>14/10/2024</a:t>
            </a:fld>
            <a:endParaRPr lang="es-H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4228-1C2B-47DB-AB12-D7C88C40492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5848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26D6-A6BB-4210-85EC-A51AAD9710ED}" type="datetimeFigureOut">
              <a:rPr lang="es-HN" smtClean="0"/>
              <a:t>14/10/2024</a:t>
            </a:fld>
            <a:endParaRPr lang="es-HN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4228-1C2B-47DB-AB12-D7C88C40492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77828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26D6-A6BB-4210-85EC-A51AAD9710ED}" type="datetimeFigureOut">
              <a:rPr lang="es-HN" smtClean="0"/>
              <a:t>14/10/2024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4228-1C2B-47DB-AB12-D7C88C40492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2767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26D6-A6BB-4210-85EC-A51AAD9710ED}" type="datetimeFigureOut">
              <a:rPr lang="es-HN" smtClean="0"/>
              <a:t>14/10/2024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4228-1C2B-47DB-AB12-D7C88C40492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95121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A26D6-A6BB-4210-85EC-A51AAD9710ED}" type="datetimeFigureOut">
              <a:rPr lang="es-HN" smtClean="0"/>
              <a:t>14/10/2024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64228-1C2B-47DB-AB12-D7C88C40492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94384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700896" y="2452254"/>
            <a:ext cx="4790208" cy="369332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HN" b="1" dirty="0" smtClean="0">
                <a:solidFill>
                  <a:schemeClr val="bg1"/>
                </a:solidFill>
              </a:rPr>
              <a:t>LAS LLAVES HISTORICAS DEL HOTEL LAS FLORES</a:t>
            </a:r>
            <a:endParaRPr lang="es-HN" b="1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449041" y="5455227"/>
            <a:ext cx="3293918" cy="4001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HN" sz="2000" dirty="0" smtClean="0">
                <a:solidFill>
                  <a:schemeClr val="bg1"/>
                </a:solidFill>
              </a:rPr>
              <a:t>Daniela Marie Lagos Mendoza</a:t>
            </a:r>
            <a:endParaRPr lang="es-HN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9069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Edy Nelson Lagos Pereira</dc:creator>
  <cp:lastModifiedBy>Edy Nelson Lagos Pereira</cp:lastModifiedBy>
  <cp:revision>1</cp:revision>
  <dcterms:created xsi:type="dcterms:W3CDTF">2024-10-14T20:47:44Z</dcterms:created>
  <dcterms:modified xsi:type="dcterms:W3CDTF">2024-10-14T20:48:17Z</dcterms:modified>
</cp:coreProperties>
</file>